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8" r:id="rId2"/>
    <p:sldId id="257" r:id="rId3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88"/>
    <p:restoredTop sz="96327"/>
  </p:normalViewPr>
  <p:slideViewPr>
    <p:cSldViewPr snapToGrid="0">
      <p:cViewPr varScale="1">
        <p:scale>
          <a:sx n="101" d="100"/>
          <a:sy n="101" d="100"/>
        </p:scale>
        <p:origin x="2424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8E57B-1227-3949-B7A1-D81C31BC9C6D}" type="datetimeFigureOut">
              <a:rPr lang="en-US" smtClean="0"/>
              <a:t>4/28/25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39F119-FCB6-F544-AE54-5DD8714C4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07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6251" y="3034859"/>
            <a:ext cx="8579191" cy="1083846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3947" y="4402737"/>
            <a:ext cx="7543800" cy="18765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65455E-891C-281C-735F-040054DD44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E3462-A7DC-7B4B-B66B-2CEC2CDC8BC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 logo with trees on the side&#10;&#10;Description automatically generated">
            <a:extLst>
              <a:ext uri="{FF2B5EF4-FFF2-40B4-BE49-F238E27FC236}">
                <a16:creationId xmlns:a16="http://schemas.microsoft.com/office/drawing/2014/main" id="{02BF2E63-35A3-0135-01DA-5BEE516FB84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60782" y="718957"/>
            <a:ext cx="4136836" cy="1810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112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3462-A7DC-7B4B-B66B-2CEC2CDC8BC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249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3462-A7DC-7B4B-B66B-2CEC2CDC8BCB}" type="slidenum"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7762A3-7F29-7C4C-CA86-7826C0CCC350}"/>
              </a:ext>
            </a:extLst>
          </p:cNvPr>
          <p:cNvSpPr txBox="1"/>
          <p:nvPr userDrawn="1"/>
        </p:nvSpPr>
        <p:spPr>
          <a:xfrm>
            <a:off x="691515" y="2921620"/>
            <a:ext cx="4256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Click to edit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08BA20-8990-F892-568E-B52DA589669C}"/>
              </a:ext>
            </a:extLst>
          </p:cNvPr>
          <p:cNvSpPr txBox="1"/>
          <p:nvPr userDrawn="1"/>
        </p:nvSpPr>
        <p:spPr>
          <a:xfrm>
            <a:off x="5029200" y="2921620"/>
            <a:ext cx="4256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262339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062975"/>
            <a:ext cx="5092065" cy="4579549"/>
          </a:xfrm>
          <a:prstGeom prst="rect">
            <a:avLst/>
          </a:prstGeo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062976"/>
            <a:ext cx="3244096" cy="45885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3462-A7DC-7B4B-B66B-2CEC2CDC8BCB}" type="slidenum"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E2ABD02-887C-5705-33C3-376E61C66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19038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3462-A7DC-7B4B-B66B-2CEC2CDC8BC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766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3462-A7DC-7B4B-B66B-2CEC2CDC8BC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027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322725"/>
            <a:ext cx="5092065" cy="431980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3462-A7DC-7B4B-B66B-2CEC2CDC8BCB}" type="slidenum"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C55D84D-CB42-DF36-CC7F-2A41AF3AB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7406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FF6EF13-9D5E-21F5-DFA1-B7B5721F46AF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7277101"/>
            <a:ext cx="10058400" cy="49529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47EDC95-4684-210C-E325-9E66D358A55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7269480"/>
            <a:ext cx="10058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logo with trees on the side&#10;&#10;Description automatically generated">
            <a:extLst>
              <a:ext uri="{FF2B5EF4-FFF2-40B4-BE49-F238E27FC236}">
                <a16:creationId xmlns:a16="http://schemas.microsoft.com/office/drawing/2014/main" id="{ECF9C306-E242-BA61-9B58-864E1786D8D7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8809730" y="7320480"/>
            <a:ext cx="883508" cy="38668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1515" y="7326527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 b="0" i="0">
                <a:solidFill>
                  <a:schemeClr val="tx1">
                    <a:tint val="82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9A6E3462-A7DC-7B4B-B66B-2CEC2CDC8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793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68" r:id="rId4"/>
    <p:sldLayoutId id="2147483666" r:id="rId5"/>
    <p:sldLayoutId id="2147483667" r:id="rId6"/>
    <p:sldLayoutId id="2147483669" r:id="rId7"/>
  </p:sldLayoutIdLst>
  <p:hf hdr="0" ftr="0" dt="0"/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b="0" i="0" kern="1200">
          <a:solidFill>
            <a:schemeClr val="tx1"/>
          </a:solidFill>
          <a:latin typeface="Arial Narrow" panose="020B0604020202020204" pitchFamily="34" charset="0"/>
          <a:ea typeface="+mj-ea"/>
          <a:cs typeface="Arial Narrow" panose="020B0604020202020204" pitchFamily="34" charset="0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b="0" i="0" kern="1200">
          <a:solidFill>
            <a:schemeClr val="tx1"/>
          </a:solidFill>
          <a:latin typeface="Arial Narrow" panose="020B0604020202020204" pitchFamily="34" charset="0"/>
          <a:ea typeface="+mn-ea"/>
          <a:cs typeface="Arial Narrow" panose="020B0604020202020204" pitchFamily="34" charset="0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b="0" i="0" kern="1200">
          <a:solidFill>
            <a:schemeClr val="tx1"/>
          </a:solidFill>
          <a:latin typeface="Arial Narrow" panose="020B0604020202020204" pitchFamily="34" charset="0"/>
          <a:ea typeface="+mn-ea"/>
          <a:cs typeface="Arial Narrow" panose="020B0604020202020204" pitchFamily="34" charset="0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b="0" i="0" kern="1200">
          <a:solidFill>
            <a:schemeClr val="tx1"/>
          </a:solidFill>
          <a:latin typeface="Arial Narrow" panose="020B0604020202020204" pitchFamily="34" charset="0"/>
          <a:ea typeface="+mn-ea"/>
          <a:cs typeface="Arial Narrow" panose="020B0604020202020204" pitchFamily="34" charset="0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b="0" i="0" kern="1200">
          <a:solidFill>
            <a:schemeClr val="tx1"/>
          </a:solidFill>
          <a:latin typeface="Arial Narrow" panose="020B0604020202020204" pitchFamily="34" charset="0"/>
          <a:ea typeface="+mn-ea"/>
          <a:cs typeface="Arial Narrow" panose="020B0604020202020204" pitchFamily="34" charset="0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b="0" i="0" kern="1200">
          <a:solidFill>
            <a:schemeClr val="tx1"/>
          </a:solidFill>
          <a:latin typeface="Arial Narrow" panose="020B0604020202020204" pitchFamily="34" charset="0"/>
          <a:ea typeface="+mn-ea"/>
          <a:cs typeface="Arial Narrow" panose="020B0604020202020204" pitchFamily="34" charset="0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2ADEE-6ADB-9844-CD0B-2ECD21FF0C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4FBA58-307B-45FF-32E8-AFC3CBB236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019F88-C30F-23D5-CEF4-7140E312DE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E3462-A7DC-7B4B-B66B-2CEC2CDC8BC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710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69198-CD00-202B-046B-54D6E8F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B0D61-10DA-F4FF-85E6-64AA6DBE7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44CDEB-9734-B647-714E-315F883B6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3462-A7DC-7B4B-B66B-2CEC2CDC8BC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344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ancock Lumber">
      <a:dk1>
        <a:srgbClr val="000000"/>
      </a:dk1>
      <a:lt1>
        <a:srgbClr val="FFFFFF"/>
      </a:lt1>
      <a:dk2>
        <a:srgbClr val="000000"/>
      </a:dk2>
      <a:lt2>
        <a:srgbClr val="FEFFFF"/>
      </a:lt2>
      <a:accent1>
        <a:srgbClr val="CF0B2C"/>
      </a:accent1>
      <a:accent2>
        <a:srgbClr val="076737"/>
      </a:accent2>
      <a:accent3>
        <a:srgbClr val="090B08"/>
      </a:accent3>
      <a:accent4>
        <a:srgbClr val="8B8D8D"/>
      </a:accent4>
      <a:accent5>
        <a:srgbClr val="000000"/>
      </a:accent5>
      <a:accent6>
        <a:srgbClr val="000000"/>
      </a:accent6>
      <a:hlink>
        <a:srgbClr val="003CA5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16A5567988DF47A17BF5006887FB55" ma:contentTypeVersion="16" ma:contentTypeDescription="Create a new document." ma:contentTypeScope="" ma:versionID="40d5f6f0a8c13e1b2ae805007cd1cb64">
  <xsd:schema xmlns:xsd="http://www.w3.org/2001/XMLSchema" xmlns:xs="http://www.w3.org/2001/XMLSchema" xmlns:p="http://schemas.microsoft.com/office/2006/metadata/properties" xmlns:ns2="2e529be6-3355-412c-a955-1a4e6be02a97" xmlns:ns3="84e08b7a-1b85-4dfc-b8fc-642d32acbd3d" targetNamespace="http://schemas.microsoft.com/office/2006/metadata/properties" ma:root="true" ma:fieldsID="a9c56a667a56b60eb0f91cd7f3238da9" ns2:_="" ns3:_="">
    <xsd:import namespace="2e529be6-3355-412c-a955-1a4e6be02a97"/>
    <xsd:import namespace="84e08b7a-1b85-4dfc-b8fc-642d32acbd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SearchPropertie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529be6-3355-412c-a955-1a4e6be02a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6e473685-3195-4895-8538-7aaa4bd84e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e08b7a-1b85-4dfc-b8fc-642d32acbd3d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695bc33-3292-417f-bde2-ee2ed793decb}" ma:internalName="TaxCatchAll" ma:showField="CatchAllData" ma:web="84e08b7a-1b85-4dfc-b8fc-642d32acbd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529be6-3355-412c-a955-1a4e6be02a97">
      <Terms xmlns="http://schemas.microsoft.com/office/infopath/2007/PartnerControls"/>
    </lcf76f155ced4ddcb4097134ff3c332f>
    <TaxCatchAll xmlns="84e08b7a-1b85-4dfc-b8fc-642d32acbd3d" xsi:nil="true"/>
  </documentManagement>
</p:properties>
</file>

<file path=customXml/itemProps1.xml><?xml version="1.0" encoding="utf-8"?>
<ds:datastoreItem xmlns:ds="http://schemas.openxmlformats.org/officeDocument/2006/customXml" ds:itemID="{B8D62377-A83E-4C99-BE65-22F0DA971B0D}"/>
</file>

<file path=customXml/itemProps2.xml><?xml version="1.0" encoding="utf-8"?>
<ds:datastoreItem xmlns:ds="http://schemas.openxmlformats.org/officeDocument/2006/customXml" ds:itemID="{113C2945-0CD8-498A-BBF3-5C95F2147010}"/>
</file>

<file path=customXml/itemProps3.xml><?xml version="1.0" encoding="utf-8"?>
<ds:datastoreItem xmlns:ds="http://schemas.openxmlformats.org/officeDocument/2006/customXml" ds:itemID="{86A8BBC4-83C0-4E19-AF56-D9C1D56E881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2</Words>
  <Application>Microsoft Macintosh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Arial Narrow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 Spruiell</dc:creator>
  <cp:lastModifiedBy>Lyndsay Cullinan</cp:lastModifiedBy>
  <cp:revision>5</cp:revision>
  <dcterms:created xsi:type="dcterms:W3CDTF">2025-02-21T17:01:14Z</dcterms:created>
  <dcterms:modified xsi:type="dcterms:W3CDTF">2025-04-28T15:18:26Z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0x010100AF16A5567988DF47A17BF5006887FB55</vt:lpwstr>
  </property>
</Properties>
</file>